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8" r:id="rId2"/>
    <p:sldId id="329" r:id="rId3"/>
    <p:sldId id="339" r:id="rId4"/>
    <p:sldId id="337" r:id="rId5"/>
  </p:sldIdLst>
  <p:sldSz cx="12188825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essah.latson@gmail.com" TargetMode="External"/><Relationship Id="rId2" Type="http://schemas.openxmlformats.org/officeDocument/2006/relationships/hyperlink" Target="mailto:fatcatenterpriseslc@g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financials…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Google sheets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 review of last weeks terms….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Balance sheet- </a:t>
            </a:r>
            <a:r>
              <a:rPr lang="en-US" dirty="0"/>
              <a:t>shows assets (what you own), liabilities (what you owe) and equity (what’s left over).</a:t>
            </a:r>
          </a:p>
          <a:p>
            <a:endParaRPr lang="en-US" dirty="0"/>
          </a:p>
          <a:p>
            <a:r>
              <a:rPr lang="en-US" b="1" dirty="0"/>
              <a:t>Income statements </a:t>
            </a:r>
            <a:r>
              <a:rPr lang="en-US" dirty="0"/>
              <a:t>(aka Profit and Loss)- shows how profitable the business is over time.  Shows how much was made and where it was spent.</a:t>
            </a:r>
          </a:p>
          <a:p>
            <a:endParaRPr lang="en-US" dirty="0"/>
          </a:p>
          <a:p>
            <a:r>
              <a:rPr lang="en-US" b="1" dirty="0"/>
              <a:t>Cash Flow</a:t>
            </a:r>
            <a:r>
              <a:rPr lang="en-US" dirty="0"/>
              <a:t>-shows the flow of money into and out of the business and cash on hand.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5847-4A05-42B6-A9B3-EE354610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 info to start: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BF8E7-7EC5-4961-A576-09730046F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Receipts: </a:t>
            </a:r>
          </a:p>
          <a:p>
            <a:pPr lvl="1"/>
            <a:r>
              <a:rPr lang="en-US" dirty="0"/>
              <a:t>Remember to keep business and personal purchases separate.</a:t>
            </a:r>
          </a:p>
          <a:p>
            <a:pPr lvl="1"/>
            <a:r>
              <a:rPr lang="en-US" dirty="0"/>
              <a:t>Put purchases into categories (most common categories on spreadsheets or schedule C)</a:t>
            </a:r>
          </a:p>
          <a:p>
            <a:pPr lvl="1"/>
            <a:r>
              <a:rPr lang="en-US" dirty="0"/>
              <a:t>There is the ability to change category names if a business has special categories.</a:t>
            </a:r>
          </a:p>
          <a:p>
            <a:pPr marL="282575" lvl="1" indent="0">
              <a:buNone/>
            </a:pPr>
            <a:r>
              <a:rPr lang="en-US" sz="2400" dirty="0"/>
              <a:t>COG/S (cost of goods sold):</a:t>
            </a:r>
          </a:p>
          <a:p>
            <a:pPr lvl="1"/>
            <a:r>
              <a:rPr lang="en-US" dirty="0"/>
              <a:t>Gather receipts for your product if applicable</a:t>
            </a:r>
          </a:p>
          <a:p>
            <a:pPr lvl="1"/>
            <a:r>
              <a:rPr lang="en-US" dirty="0"/>
              <a:t>There is a special place this gets entered.</a:t>
            </a:r>
          </a:p>
          <a:p>
            <a:pPr marL="282575" lvl="1" indent="0">
              <a:buNone/>
            </a:pPr>
            <a:endParaRPr lang="en-US" dirty="0"/>
          </a:p>
          <a:p>
            <a:pPr lvl="1"/>
            <a:r>
              <a:rPr lang="en-US" sz="2400" b="1" dirty="0"/>
              <a:t>let’s go to Google sheets! </a:t>
            </a:r>
            <a:r>
              <a:rPr lang="en-US" sz="2400" b="1" dirty="0">
                <a:hlinkClick r:id="rId2"/>
              </a:rPr>
              <a:t>https://docs.google.com/spreadsheets</a:t>
            </a:r>
            <a:endParaRPr lang="en-US" sz="2400" b="1" dirty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34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8ECCF-8A52-4CDB-9360-EEDB7A716FF3}"/>
              </a:ext>
            </a:extLst>
          </p:cNvPr>
          <p:cNvSpPr txBox="1"/>
          <p:nvPr/>
        </p:nvSpPr>
        <p:spPr>
          <a:xfrm>
            <a:off x="3275012" y="1219200"/>
            <a:ext cx="656974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Contact Info for consultations:</a:t>
            </a:r>
          </a:p>
          <a:p>
            <a:r>
              <a:rPr lang="en-US" sz="3200" dirty="0"/>
              <a:t>Trish Abbin</a:t>
            </a:r>
          </a:p>
          <a:p>
            <a:r>
              <a:rPr lang="en-US" sz="3200" dirty="0">
                <a:hlinkClick r:id="rId2"/>
              </a:rPr>
              <a:t>fatcatenterpriseslc@gmail.com</a:t>
            </a:r>
            <a:endParaRPr lang="en-US" sz="3200" dirty="0"/>
          </a:p>
          <a:p>
            <a:r>
              <a:rPr lang="en-US" sz="3200"/>
              <a:t>505-280-6502</a:t>
            </a:r>
          </a:p>
          <a:p>
            <a:endParaRPr lang="en-US" sz="3200" dirty="0"/>
          </a:p>
          <a:p>
            <a:r>
              <a:rPr lang="en-US" sz="3200" dirty="0"/>
              <a:t>Tessah </a:t>
            </a:r>
            <a:r>
              <a:rPr lang="en-US" sz="3200" dirty="0" err="1"/>
              <a:t>Latson</a:t>
            </a:r>
            <a:endParaRPr lang="en-US" sz="3200" dirty="0"/>
          </a:p>
          <a:p>
            <a:r>
              <a:rPr lang="en-US" sz="3200" dirty="0">
                <a:hlinkClick r:id="rId3"/>
              </a:rPr>
              <a:t>Tessah.latson@gmail.com</a:t>
            </a:r>
            <a:endParaRPr lang="en-US" sz="3200" dirty="0"/>
          </a:p>
          <a:p>
            <a:r>
              <a:rPr lang="en-US" sz="3200" dirty="0"/>
              <a:t>505-401-3242</a:t>
            </a:r>
          </a:p>
        </p:txBody>
      </p:sp>
    </p:spTree>
    <p:extLst>
      <p:ext uri="{BB962C8B-B14F-4D97-AF65-F5344CB8AC3E}">
        <p14:creationId xmlns:p14="http://schemas.microsoft.com/office/powerpoint/2010/main" val="38403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22</TotalTime>
  <Words>192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Cambria</vt:lpstr>
      <vt:lpstr>Currency Symbols 16x9</vt:lpstr>
      <vt:lpstr>How to create financials…</vt:lpstr>
      <vt:lpstr>First, a review of last weeks terms….</vt:lpstr>
      <vt:lpstr>Needed info to start: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financials…</dc:title>
  <dc:creator>Trish Abbin</dc:creator>
  <cp:lastModifiedBy>Trish Abbin</cp:lastModifiedBy>
  <cp:revision>3</cp:revision>
  <dcterms:created xsi:type="dcterms:W3CDTF">2021-02-12T17:36:02Z</dcterms:created>
  <dcterms:modified xsi:type="dcterms:W3CDTF">2021-02-12T17:58:25Z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