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4"/>
  </p:sldMasterIdLst>
  <p:notesMasterIdLst>
    <p:notesMasterId r:id="rId11"/>
  </p:notesMasterIdLst>
  <p:sldIdLst>
    <p:sldId id="257" r:id="rId5"/>
    <p:sldId id="262" r:id="rId6"/>
    <p:sldId id="263" r:id="rId7"/>
    <p:sldId id="264" r:id="rId8"/>
    <p:sldId id="265" r:id="rId9"/>
    <p:sldId id="33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1312F-7E76-4C6B-A454-6A06B5CDF361}" v="28" dt="2021-02-22T16:25:23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777" autoAdjust="0"/>
  </p:normalViewPr>
  <p:slideViewPr>
    <p:cSldViewPr snapToGrid="0">
      <p:cViewPr varScale="1">
        <p:scale>
          <a:sx n="57" d="100"/>
          <a:sy n="57" d="100"/>
        </p:scale>
        <p:origin x="12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h Abbin" userId="b818f6ca1408da31" providerId="LiveId" clId="{E2B1312F-7E76-4C6B-A454-6A06B5CDF361}"/>
    <pc:docChg chg="undo custSel mod addSld delSld modSld sldOrd addSection delSection">
      <pc:chgData name="Trish Abbin" userId="b818f6ca1408da31" providerId="LiveId" clId="{E2B1312F-7E76-4C6B-A454-6A06B5CDF361}" dt="2021-02-22T16:22:08.306" v="5622" actId="20577"/>
      <pc:docMkLst>
        <pc:docMk/>
      </pc:docMkLst>
      <pc:sldChg chg="addSp delSp modSp mod setClrOvrMap delDesignElem modNotesTx">
        <pc:chgData name="Trish Abbin" userId="b818f6ca1408da31" providerId="LiveId" clId="{E2B1312F-7E76-4C6B-A454-6A06B5CDF361}" dt="2021-02-19T17:59:05.892" v="3139" actId="20577"/>
        <pc:sldMkLst>
          <pc:docMk/>
          <pc:sldMk cId="2584280759" sldId="257"/>
        </pc:sldMkLst>
        <pc:spChg chg="mo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2" creationId="{18C3B467-088C-4F3D-A9A7-105C4E1E20CD}"/>
          </ac:spMkLst>
        </pc:spChg>
        <pc:spChg chg="mo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3" creationId="{C8722DDC-8EEE-4A06-8DFE-B44871EAA2CF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15" creationId="{66D61E08-70C3-48D8-BEA0-787111DC30DA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17" creationId="{FC55298F-0AE5-478E-AD2B-03C2614C5833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19" creationId="{C180E4EA-0B63-4779-A895-7E90E71088F3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21" creationId="{CEE01D9D-3DE8-4EED-B0D3-8F3C79CC7673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23" creationId="{89AF5CE9-607F-43F4-8983-DCD6DA4051FD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25" creationId="{6EEA2DBD-9E1E-4521-8C01-F32AD18A89E3}"/>
          </ac:spMkLst>
        </pc:spChg>
        <pc:spChg chg="add del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27" creationId="{15BBD2C1-BA9B-46A9-A27A-33498B169272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32" creationId="{948AE52C-AD58-4D7E-BBEC-741EA69A9079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34" creationId="{EB3158C7-B011-4D27-BC9D-27EA5BE02D03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40" creationId="{40EA1C2A-B332-4211-8479-EA99BC303EF5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42" creationId="{24A97CC0-C913-4A9C-B6E8-755C7D15EAC8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44" creationId="{9DFA36DF-98BD-46D3-A75B-97154DB48262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46" creationId="{D1D22F90-51DE-40F7-96EE-8E9894DF0E7E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48" creationId="{F45D120E-4F36-4767-98FA-949993B8E1AC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50" creationId="{B541A2F0-1EDC-4D03-94AC-35BC742CEAC9}"/>
          </ac:spMkLst>
        </pc:spChg>
        <pc:spChg chg="add">
          <ac:chgData name="Trish Abbin" userId="b818f6ca1408da31" providerId="LiveId" clId="{E2B1312F-7E76-4C6B-A454-6A06B5CDF361}" dt="2021-02-19T16:30:12.045" v="260" actId="26606"/>
          <ac:spMkLst>
            <pc:docMk/>
            <pc:sldMk cId="2584280759" sldId="257"/>
            <ac:spMk id="52" creationId="{08CE2AE4-51CC-4060-8818-423BB07BF3D4}"/>
          </ac:spMkLst>
        </pc:spChg>
        <pc:spChg chg="del">
          <ac:chgData name="Trish Abbin" userId="b818f6ca1408da31" providerId="LiveId" clId="{E2B1312F-7E76-4C6B-A454-6A06B5CDF361}" dt="2021-02-19T16:27:34.458" v="206"/>
          <ac:spMkLst>
            <pc:docMk/>
            <pc:sldMk cId="2584280759" sldId="257"/>
            <ac:spMk id="82" creationId="{2644B391-9BFE-445C-A9EC-F544BB85FBC7}"/>
          </ac:spMkLst>
        </pc:spChg>
        <pc:spChg chg="del">
          <ac:chgData name="Trish Abbin" userId="b818f6ca1408da31" providerId="LiveId" clId="{E2B1312F-7E76-4C6B-A454-6A06B5CDF361}" dt="2021-02-19T16:27:34.458" v="206"/>
          <ac:spMkLst>
            <pc:docMk/>
            <pc:sldMk cId="2584280759" sldId="257"/>
            <ac:spMk id="84" creationId="{80F26E69-87D9-4655-AE7B-280A87AA3CAD}"/>
          </ac:spMkLst>
        </pc:spChg>
        <pc:picChg chg="mod ord">
          <ac:chgData name="Trish Abbin" userId="b818f6ca1408da31" providerId="LiveId" clId="{E2B1312F-7E76-4C6B-A454-6A06B5CDF361}" dt="2021-02-19T16:30:12.045" v="260" actId="26606"/>
          <ac:picMkLst>
            <pc:docMk/>
            <pc:sldMk cId="2584280759" sldId="257"/>
            <ac:picMk id="6" creationId="{8045422F-7258-40AC-BD2E-2469AA448922}"/>
          </ac:picMkLst>
        </pc:picChg>
        <pc:cxnChg chg="add del">
          <ac:chgData name="Trish Abbin" userId="b818f6ca1408da31" providerId="LiveId" clId="{E2B1312F-7E76-4C6B-A454-6A06B5CDF361}" dt="2021-02-19T16:30:12.045" v="260" actId="26606"/>
          <ac:cxnSpMkLst>
            <pc:docMk/>
            <pc:sldMk cId="2584280759" sldId="257"/>
            <ac:cxnSpMk id="11" creationId="{A57C1A16-B8AB-4D99-A195-A38F556A6486}"/>
          </ac:cxnSpMkLst>
        </pc:cxnChg>
        <pc:cxnChg chg="add del">
          <ac:chgData name="Trish Abbin" userId="b818f6ca1408da31" providerId="LiveId" clId="{E2B1312F-7E76-4C6B-A454-6A06B5CDF361}" dt="2021-02-19T16:30:12.045" v="260" actId="26606"/>
          <ac:cxnSpMkLst>
            <pc:docMk/>
            <pc:sldMk cId="2584280759" sldId="257"/>
            <ac:cxnSpMk id="13" creationId="{F8A9B20B-D1DD-4573-B5EC-558029519236}"/>
          </ac:cxnSpMkLst>
        </pc:cxnChg>
        <pc:cxnChg chg="add">
          <ac:chgData name="Trish Abbin" userId="b818f6ca1408da31" providerId="LiveId" clId="{E2B1312F-7E76-4C6B-A454-6A06B5CDF361}" dt="2021-02-19T16:30:12.045" v="260" actId="26606"/>
          <ac:cxnSpMkLst>
            <pc:docMk/>
            <pc:sldMk cId="2584280759" sldId="257"/>
            <ac:cxnSpMk id="36" creationId="{7295AA18-FA8B-4B5D-9477-7F5F51288FEC}"/>
          </ac:cxnSpMkLst>
        </pc:cxnChg>
        <pc:cxnChg chg="add">
          <ac:chgData name="Trish Abbin" userId="b818f6ca1408da31" providerId="LiveId" clId="{E2B1312F-7E76-4C6B-A454-6A06B5CDF361}" dt="2021-02-19T16:30:12.045" v="260" actId="26606"/>
          <ac:cxnSpMkLst>
            <pc:docMk/>
            <pc:sldMk cId="2584280759" sldId="257"/>
            <ac:cxnSpMk id="38" creationId="{5E377175-C211-4D7B-89F7-92406DBD7346}"/>
          </ac:cxnSpMkLst>
        </pc:cxnChg>
      </pc:sldChg>
      <pc:sldChg chg="modSp del">
        <pc:chgData name="Trish Abbin" userId="b818f6ca1408da31" providerId="LiveId" clId="{E2B1312F-7E76-4C6B-A454-6A06B5CDF361}" dt="2021-02-21T21:29:18.628" v="5571" actId="2696"/>
        <pc:sldMkLst>
          <pc:docMk/>
          <pc:sldMk cId="183243182" sldId="261"/>
        </pc:sldMkLst>
        <pc:spChg chg="mod">
          <ac:chgData name="Trish Abbin" userId="b818f6ca1408da31" providerId="LiveId" clId="{E2B1312F-7E76-4C6B-A454-6A06B5CDF361}" dt="2021-02-21T21:27:35.083" v="5566"/>
          <ac:spMkLst>
            <pc:docMk/>
            <pc:sldMk cId="183243182" sldId="261"/>
            <ac:spMk id="2" creationId="{7A4919D0-F177-4BBA-9A0B-DBA69E2ED764}"/>
          </ac:spMkLst>
        </pc:spChg>
        <pc:graphicFrameChg chg="mod">
          <ac:chgData name="Trish Abbin" userId="b818f6ca1408da31" providerId="LiveId" clId="{E2B1312F-7E76-4C6B-A454-6A06B5CDF361}" dt="2021-02-21T21:28:42.281" v="5567"/>
          <ac:graphicFrameMkLst>
            <pc:docMk/>
            <pc:sldMk cId="183243182" sldId="261"/>
            <ac:graphicFrameMk id="5" creationId="{91DB1382-7276-49FA-9632-38D558F457E3}"/>
          </ac:graphicFrameMkLst>
        </pc:graphicFrameChg>
      </pc:sldChg>
      <pc:sldChg chg="delSp modSp new mod ord modNotesTx">
        <pc:chgData name="Trish Abbin" userId="b818f6ca1408da31" providerId="LiveId" clId="{E2B1312F-7E76-4C6B-A454-6A06B5CDF361}" dt="2021-02-19T17:04:45.739" v="2764" actId="20577"/>
        <pc:sldMkLst>
          <pc:docMk/>
          <pc:sldMk cId="4268185379" sldId="262"/>
        </pc:sldMkLst>
        <pc:spChg chg="mod">
          <ac:chgData name="Trish Abbin" userId="b818f6ca1408da31" providerId="LiveId" clId="{E2B1312F-7E76-4C6B-A454-6A06B5CDF361}" dt="2021-02-19T16:33:09.853" v="423"/>
          <ac:spMkLst>
            <pc:docMk/>
            <pc:sldMk cId="4268185379" sldId="262"/>
            <ac:spMk id="2" creationId="{AFC9F7EA-BE72-49F0-9E49-2EF2A4704302}"/>
          </ac:spMkLst>
        </pc:spChg>
        <pc:spChg chg="mod">
          <ac:chgData name="Trish Abbin" userId="b818f6ca1408da31" providerId="LiveId" clId="{E2B1312F-7E76-4C6B-A454-6A06B5CDF361}" dt="2021-02-19T16:40:53.031" v="854" actId="20577"/>
          <ac:spMkLst>
            <pc:docMk/>
            <pc:sldMk cId="4268185379" sldId="262"/>
            <ac:spMk id="3" creationId="{B52408F4-CA72-44AF-8DB6-CBED90BF0AA4}"/>
          </ac:spMkLst>
        </pc:spChg>
        <pc:spChg chg="del mod">
          <ac:chgData name="Trish Abbin" userId="b818f6ca1408da31" providerId="LiveId" clId="{E2B1312F-7E76-4C6B-A454-6A06B5CDF361}" dt="2021-02-19T16:33:09.853" v="423"/>
          <ac:spMkLst>
            <pc:docMk/>
            <pc:sldMk cId="4268185379" sldId="262"/>
            <ac:spMk id="4" creationId="{CCA96E2E-A86A-4D02-A4D3-FC9E2FF0518A}"/>
          </ac:spMkLst>
        </pc:spChg>
      </pc:sldChg>
      <pc:sldChg chg="addSp delSp modSp new mod setBg modNotesTx">
        <pc:chgData name="Trish Abbin" userId="b818f6ca1408da31" providerId="LiveId" clId="{E2B1312F-7E76-4C6B-A454-6A06B5CDF361}" dt="2021-02-22T16:18:08.381" v="5598" actId="20577"/>
        <pc:sldMkLst>
          <pc:docMk/>
          <pc:sldMk cId="3464053161" sldId="263"/>
        </pc:sldMkLst>
        <pc:spChg chg="mod ord">
          <ac:chgData name="Trish Abbin" userId="b818f6ca1408da31" providerId="LiveId" clId="{E2B1312F-7E76-4C6B-A454-6A06B5CDF361}" dt="2021-02-19T17:10:37.937" v="2800" actId="122"/>
          <ac:spMkLst>
            <pc:docMk/>
            <pc:sldMk cId="3464053161" sldId="263"/>
            <ac:spMk id="2" creationId="{C27688BF-BFB6-4C09-8C30-E39AE6EAAFA9}"/>
          </ac:spMkLst>
        </pc:spChg>
        <pc:spChg chg="del mod">
          <ac:chgData name="Trish Abbin" userId="b818f6ca1408da31" providerId="LiveId" clId="{E2B1312F-7E76-4C6B-A454-6A06B5CDF361}" dt="2021-02-19T17:06:28.251" v="2785"/>
          <ac:spMkLst>
            <pc:docMk/>
            <pc:sldMk cId="3464053161" sldId="263"/>
            <ac:spMk id="3" creationId="{FB39BF10-9680-4260-A7FE-542F71756847}"/>
          </ac:spMkLst>
        </pc:spChg>
        <pc:spChg chg="del mod">
          <ac:chgData name="Trish Abbin" userId="b818f6ca1408da31" providerId="LiveId" clId="{E2B1312F-7E76-4C6B-A454-6A06B5CDF361}" dt="2021-02-19T17:06:28.251" v="2785"/>
          <ac:spMkLst>
            <pc:docMk/>
            <pc:sldMk cId="3464053161" sldId="263"/>
            <ac:spMk id="4" creationId="{73C8C57F-B280-46FA-91AD-A1EE8463B106}"/>
          </ac:spMkLst>
        </pc:spChg>
        <pc:spChg chg="del mod">
          <ac:chgData name="Trish Abbin" userId="b818f6ca1408da31" providerId="LiveId" clId="{E2B1312F-7E76-4C6B-A454-6A06B5CDF361}" dt="2021-02-19T17:06:28.251" v="2785"/>
          <ac:spMkLst>
            <pc:docMk/>
            <pc:sldMk cId="3464053161" sldId="263"/>
            <ac:spMk id="5" creationId="{00DAA9DE-B46B-4547-8B72-0274B7EF2979}"/>
          </ac:spMkLst>
        </pc:spChg>
        <pc:spChg chg="del mod">
          <ac:chgData name="Trish Abbin" userId="b818f6ca1408da31" providerId="LiveId" clId="{E2B1312F-7E76-4C6B-A454-6A06B5CDF361}" dt="2021-02-19T17:06:28.251" v="2785"/>
          <ac:spMkLst>
            <pc:docMk/>
            <pc:sldMk cId="3464053161" sldId="263"/>
            <ac:spMk id="6" creationId="{340BAC93-59FA-482A-8F36-7ECE4AB3E051}"/>
          </ac:spMkLst>
        </pc:spChg>
        <pc:spChg chg="add mod">
          <ac:chgData name="Trish Abbin" userId="b818f6ca1408da31" providerId="LiveId" clId="{E2B1312F-7E76-4C6B-A454-6A06B5CDF361}" dt="2021-02-22T16:18:08.381" v="5598" actId="20577"/>
          <ac:spMkLst>
            <pc:docMk/>
            <pc:sldMk cId="3464053161" sldId="263"/>
            <ac:spMk id="7" creationId="{CD41D280-D5C0-4651-9D6D-3DE67B880B6F}"/>
          </ac:spMkLst>
        </pc:spChg>
        <pc:grpChg chg="add">
          <ac:chgData name="Trish Abbin" userId="b818f6ca1408da31" providerId="LiveId" clId="{E2B1312F-7E76-4C6B-A454-6A06B5CDF361}" dt="2021-02-19T17:09:54.388" v="2798" actId="26606"/>
          <ac:grpSpMkLst>
            <pc:docMk/>
            <pc:sldMk cId="3464053161" sldId="263"/>
            <ac:grpSpMk id="71" creationId="{A5AFB369-4673-4727-A7CD-D86AFE0AE069}"/>
          </ac:grpSpMkLst>
        </pc:grpChg>
        <pc:picChg chg="add mod">
          <ac:chgData name="Trish Abbin" userId="b818f6ca1408da31" providerId="LiveId" clId="{E2B1312F-7E76-4C6B-A454-6A06B5CDF361}" dt="2021-02-19T17:11:21.029" v="2804" actId="14100"/>
          <ac:picMkLst>
            <pc:docMk/>
            <pc:sldMk cId="3464053161" sldId="263"/>
            <ac:picMk id="1026" creationId="{04698656-AF88-4F11-A3A7-E32A4D0F03B1}"/>
          </ac:picMkLst>
        </pc:picChg>
      </pc:sldChg>
      <pc:sldChg chg="addSp delSp modSp new mod setBg modNotesTx">
        <pc:chgData name="Trish Abbin" userId="b818f6ca1408da31" providerId="LiveId" clId="{E2B1312F-7E76-4C6B-A454-6A06B5CDF361}" dt="2021-02-22T16:22:08.306" v="5622" actId="20577"/>
        <pc:sldMkLst>
          <pc:docMk/>
          <pc:sldMk cId="628623733" sldId="264"/>
        </pc:sldMkLst>
        <pc:spChg chg="mod">
          <ac:chgData name="Trish Abbin" userId="b818f6ca1408da31" providerId="LiveId" clId="{E2B1312F-7E76-4C6B-A454-6A06B5CDF361}" dt="2021-02-21T21:21:55.554" v="5068" actId="26606"/>
          <ac:spMkLst>
            <pc:docMk/>
            <pc:sldMk cId="628623733" sldId="264"/>
            <ac:spMk id="2" creationId="{78A3F8F1-CC5C-4228-9D96-599E3880A09D}"/>
          </ac:spMkLst>
        </pc:spChg>
        <pc:spChg chg="add mod">
          <ac:chgData name="Trish Abbin" userId="b818f6ca1408da31" providerId="LiveId" clId="{E2B1312F-7E76-4C6B-A454-6A06B5CDF361}" dt="2021-02-21T21:23:31.411" v="5160" actId="255"/>
          <ac:spMkLst>
            <pc:docMk/>
            <pc:sldMk cId="628623733" sldId="264"/>
            <ac:spMk id="3" creationId="{19D3A7B8-0C41-45DC-87C9-0FE8906B66E3}"/>
          </ac:spMkLst>
        </pc:spChg>
        <pc:spChg chg="add del mod">
          <ac:chgData name="Trish Abbin" userId="b818f6ca1408da31" providerId="LiveId" clId="{E2B1312F-7E76-4C6B-A454-6A06B5CDF361}" dt="2021-02-21T21:14:26.509" v="4858" actId="11529"/>
          <ac:spMkLst>
            <pc:docMk/>
            <pc:sldMk cId="628623733" sldId="264"/>
            <ac:spMk id="4" creationId="{A1598EBA-EF1E-4E80-8877-A8F68EA742FF}"/>
          </ac:spMkLst>
        </pc:spChg>
        <pc:grpChg chg="add">
          <ac:chgData name="Trish Abbin" userId="b818f6ca1408da31" providerId="LiveId" clId="{E2B1312F-7E76-4C6B-A454-6A06B5CDF361}" dt="2021-02-21T21:21:55.554" v="5068" actId="26606"/>
          <ac:grpSpMkLst>
            <pc:docMk/>
            <pc:sldMk cId="628623733" sldId="264"/>
            <ac:grpSpMk id="71" creationId="{E4951899-B99C-47AB-9C7C-16264D7A14C5}"/>
          </ac:grpSpMkLst>
        </pc:grpChg>
        <pc:picChg chg="add mod">
          <ac:chgData name="Trish Abbin" userId="b818f6ca1408da31" providerId="LiveId" clId="{E2B1312F-7E76-4C6B-A454-6A06B5CDF361}" dt="2021-02-21T21:21:55.554" v="5068" actId="26606"/>
          <ac:picMkLst>
            <pc:docMk/>
            <pc:sldMk cId="628623733" sldId="264"/>
            <ac:picMk id="2050" creationId="{6D3230B0-3328-4E99-B72C-54B1788FBB1D}"/>
          </ac:picMkLst>
        </pc:picChg>
      </pc:sldChg>
      <pc:sldChg chg="addSp delSp modSp new mod setBg">
        <pc:chgData name="Trish Abbin" userId="b818f6ca1408da31" providerId="LiveId" clId="{E2B1312F-7E76-4C6B-A454-6A06B5CDF361}" dt="2021-02-21T21:30:48.105" v="5590" actId="255"/>
        <pc:sldMkLst>
          <pc:docMk/>
          <pc:sldMk cId="467391633" sldId="265"/>
        </pc:sldMkLst>
        <pc:spChg chg="add mod">
          <ac:chgData name="Trish Abbin" userId="b818f6ca1408da31" providerId="LiveId" clId="{E2B1312F-7E76-4C6B-A454-6A06B5CDF361}" dt="2021-02-21T21:30:48.105" v="5590" actId="255"/>
          <ac:spMkLst>
            <pc:docMk/>
            <pc:sldMk cId="467391633" sldId="265"/>
            <ac:spMk id="2" creationId="{82289889-9CC3-45E4-BE8B-43DAD4257CC9}"/>
          </ac:spMkLst>
        </pc:spChg>
        <pc:spChg chg="add del">
          <ac:chgData name="Trish Abbin" userId="b818f6ca1408da31" providerId="LiveId" clId="{E2B1312F-7E76-4C6B-A454-6A06B5CDF361}" dt="2021-02-21T21:30:34.954" v="5589" actId="26606"/>
          <ac:spMkLst>
            <pc:docMk/>
            <pc:sldMk cId="467391633" sldId="265"/>
            <ac:spMk id="71" creationId="{03E8462A-FEBA-4848-81CC-3F8DA3E477BE}"/>
          </ac:spMkLst>
        </pc:spChg>
        <pc:spChg chg="add del">
          <ac:chgData name="Trish Abbin" userId="b818f6ca1408da31" providerId="LiveId" clId="{E2B1312F-7E76-4C6B-A454-6A06B5CDF361}" dt="2021-02-21T21:30:34.954" v="5589" actId="26606"/>
          <ac:spMkLst>
            <pc:docMk/>
            <pc:sldMk cId="467391633" sldId="265"/>
            <ac:spMk id="84" creationId="{7941F9B1-B01B-4A84-89D9-B169AEB4E456}"/>
          </ac:spMkLst>
        </pc:spChg>
        <pc:spChg chg="add del">
          <ac:chgData name="Trish Abbin" userId="b818f6ca1408da31" providerId="LiveId" clId="{E2B1312F-7E76-4C6B-A454-6A06B5CDF361}" dt="2021-02-21T21:30:34.954" v="5589" actId="26606"/>
          <ac:spMkLst>
            <pc:docMk/>
            <pc:sldMk cId="467391633" sldId="265"/>
            <ac:spMk id="147" creationId="{3BCB5F6A-9EB0-40B0-9D13-3023E9A20508}"/>
          </ac:spMkLst>
        </pc:spChg>
        <pc:grpChg chg="add del">
          <ac:chgData name="Trish Abbin" userId="b818f6ca1408da31" providerId="LiveId" clId="{E2B1312F-7E76-4C6B-A454-6A06B5CDF361}" dt="2021-02-21T21:30:34.954" v="5589" actId="26606"/>
          <ac:grpSpMkLst>
            <pc:docMk/>
            <pc:sldMk cId="467391633" sldId="265"/>
            <ac:grpSpMk id="73" creationId="{2109F83F-40FE-4DB3-84CC-09FB3340D06D}"/>
          </ac:grpSpMkLst>
        </pc:grpChg>
        <pc:grpChg chg="add del">
          <ac:chgData name="Trish Abbin" userId="b818f6ca1408da31" providerId="LiveId" clId="{E2B1312F-7E76-4C6B-A454-6A06B5CDF361}" dt="2021-02-21T21:30:34.954" v="5589" actId="26606"/>
          <ac:grpSpMkLst>
            <pc:docMk/>
            <pc:sldMk cId="467391633" sldId="265"/>
            <ac:grpSpMk id="135" creationId="{E4951899-B99C-47AB-9C7C-16264D7A14C5}"/>
          </ac:grpSpMkLst>
        </pc:grpChg>
        <pc:picChg chg="add mod ord">
          <ac:chgData name="Trish Abbin" userId="b818f6ca1408da31" providerId="LiveId" clId="{E2B1312F-7E76-4C6B-A454-6A06B5CDF361}" dt="2021-02-21T21:30:34.954" v="5589" actId="26606"/>
          <ac:picMkLst>
            <pc:docMk/>
            <pc:sldMk cId="467391633" sldId="265"/>
            <ac:picMk id="3074" creationId="{F2EE1A40-441E-45D6-803E-94F155515EF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E5473-CAFF-460F-92C4-A5A7D8840524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055F1-952D-4DAA-9E42-B36FCFB9D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7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055F1-952D-4DAA-9E42-B36FCFB9DC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87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055F1-952D-4DAA-9E42-B36FCFB9DC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24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055F1-952D-4DAA-9E42-B36FCFB9DC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55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5055F1-952D-4DAA-9E42-B36FCFB9DC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49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0817-A112-4847-8014-A94B7D2A4EA3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2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2708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94895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5605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82574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2296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510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817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45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646AA-F36E-4540-911D-FFFC0A0EF24A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5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1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1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5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2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D12A6-918A-48BD-8CB9-CA713993B0EA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7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2/19/2021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44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61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essah.latson@gmail.com" TargetMode="External"/><Relationship Id="rId2" Type="http://schemas.openxmlformats.org/officeDocument/2006/relationships/hyperlink" Target="mailto:fatcatenterpriseslc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9091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948AE52C-AD58-4D7E-BBEC-741EA69A9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EB3158C7-B011-4D27-BC9D-27EA5BE02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84541" y="0"/>
            <a:ext cx="7315200" cy="6858000"/>
          </a:xfrm>
          <a:prstGeom prst="parallelogram">
            <a:avLst>
              <a:gd name="adj" fmla="val 14937"/>
            </a:avLst>
          </a:prstGeom>
          <a:solidFill>
            <a:schemeClr val="tx1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295AA18-FA8B-4B5D-9477-7F5F51288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E377175-C211-4D7B-89F7-92406DBD73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23">
            <a:extLst>
              <a:ext uri="{FF2B5EF4-FFF2-40B4-BE49-F238E27FC236}">
                <a16:creationId xmlns:a16="http://schemas.microsoft.com/office/drawing/2014/main" id="{40EA1C2A-B332-4211-8479-EA99BC303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24A97CC0-C913-4A9C-B6E8-755C7D15EA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9DFA36DF-98BD-46D3-A75B-97154DB48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200" y="1678665"/>
            <a:ext cx="456980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000"/>
              <a:t>Legal structure vs. Taxation 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0964" y="4050832"/>
            <a:ext cx="4573037" cy="10968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What’s the difference?</a:t>
            </a:r>
          </a:p>
          <a:p>
            <a:pPr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What does it mean to your business?</a:t>
            </a:r>
          </a:p>
          <a:p>
            <a:pPr>
              <a:spcAft>
                <a:spcPts val="600"/>
              </a:spcAft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6" name="Rectangle 27">
            <a:extLst>
              <a:ext uri="{FF2B5EF4-FFF2-40B4-BE49-F238E27FC236}">
                <a16:creationId xmlns:a16="http://schemas.microsoft.com/office/drawing/2014/main" id="{D1D22F90-51DE-40F7-96EE-8E9894DF0E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8">
            <a:extLst>
              <a:ext uri="{FF2B5EF4-FFF2-40B4-BE49-F238E27FC236}">
                <a16:creationId xmlns:a16="http://schemas.microsoft.com/office/drawing/2014/main" id="{F45D120E-4F36-4767-98FA-949993B8E1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9">
            <a:extLst>
              <a:ext uri="{FF2B5EF4-FFF2-40B4-BE49-F238E27FC236}">
                <a16:creationId xmlns:a16="http://schemas.microsoft.com/office/drawing/2014/main" id="{B541A2F0-1EDC-4D03-94AC-35BC742CE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08CE2AE4-51CC-4060-8818-423BB07BF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F7EA-BE72-49F0-9E49-2EF2A470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Structures in NM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08F4-CA72-44AF-8DB6-CBED90BF0AA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48972" y="1611948"/>
            <a:ext cx="8159262" cy="3881437"/>
          </a:xfrm>
        </p:spPr>
        <p:txBody>
          <a:bodyPr>
            <a:normAutofit/>
          </a:bodyPr>
          <a:lstStyle/>
          <a:p>
            <a:r>
              <a:rPr lang="en-US" sz="2400" dirty="0"/>
              <a:t>Sole Proprietor </a:t>
            </a:r>
          </a:p>
          <a:p>
            <a:r>
              <a:rPr lang="en-US" sz="2400" dirty="0"/>
              <a:t>LLC, LP, LLP (limited liability company, limited partnership and limited liability partnership)</a:t>
            </a:r>
          </a:p>
          <a:p>
            <a:r>
              <a:rPr lang="en-US" sz="2400" dirty="0"/>
              <a:t>Corporation</a:t>
            </a:r>
          </a:p>
          <a:p>
            <a:r>
              <a:rPr lang="en-US" sz="2400" dirty="0"/>
              <a:t>Non-profit</a:t>
            </a:r>
          </a:p>
          <a:p>
            <a:r>
              <a:rPr lang="en-US" sz="2400" dirty="0"/>
              <a:t>Cooperative Association</a:t>
            </a:r>
          </a:p>
          <a:p>
            <a:r>
              <a:rPr lang="en-US" sz="2400" dirty="0"/>
              <a:t>Foreign structures </a:t>
            </a:r>
          </a:p>
        </p:txBody>
      </p:sp>
    </p:spTree>
    <p:extLst>
      <p:ext uri="{BB962C8B-B14F-4D97-AF65-F5344CB8AC3E}">
        <p14:creationId xmlns:p14="http://schemas.microsoft.com/office/powerpoint/2010/main" val="426818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A5AFB369-4673-4727-A7CD-D86AFE0AE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72" name="Freeform 14">
              <a:extLst>
                <a:ext uri="{FF2B5EF4-FFF2-40B4-BE49-F238E27FC236}">
                  <a16:creationId xmlns:a16="http://schemas.microsoft.com/office/drawing/2014/main" id="{50709826-4D6B-4A97-8DB3-5DA166626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47263F58-6EE6-45B3-9BF2-C0BD5D30A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5197CE03-EB81-4718-BEA1-C2D48896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A3451629-72D6-4E33-A99A-40FAF7445D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E04F0FD4-BCD5-4435-A6B5-A2E69303B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DE110F09-1C81-4E73-B5E9-D857CD879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273A9C01-06BD-4E8E-8BBF-2E2A9ECF4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B206C9B2-27BE-4B6F-A4D0-485FBBEB5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2E7D673E-0C5C-4F2B-B46E-3E9286B9E8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F0F78B34-9B26-4CA9-B8F0-B9638730F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026" name="Picture 2" descr="Image result for oh my clip">
            <a:extLst>
              <a:ext uri="{FF2B5EF4-FFF2-40B4-BE49-F238E27FC236}">
                <a16:creationId xmlns:a16="http://schemas.microsoft.com/office/drawing/2014/main" id="{04698656-AF88-4F11-A3A7-E32A4D0F03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3"/>
          <a:stretch/>
        </p:blipFill>
        <p:spPr bwMode="auto">
          <a:xfrm>
            <a:off x="183967" y="0"/>
            <a:ext cx="4275491" cy="5434967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7688BF-BFB6-4C09-8C30-E39AE6EA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526" y="77388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/>
              <a:t>Taxation Structures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41D280-D5C0-4651-9D6D-3DE67B880B6F}"/>
              </a:ext>
            </a:extLst>
          </p:cNvPr>
          <p:cNvSpPr txBox="1"/>
          <p:nvPr/>
        </p:nvSpPr>
        <p:spPr>
          <a:xfrm>
            <a:off x="4766735" y="2535411"/>
            <a:ext cx="58234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5CC6D6"/>
              </a:buClr>
              <a:buFont typeface="Wingdings" panose="05000000000000000000" pitchFamily="2" charset="2"/>
              <a:buChar char="ü"/>
            </a:pPr>
            <a:r>
              <a:rPr lang="en-US" sz="3200" dirty="0"/>
              <a:t>Sole Proprietor</a:t>
            </a:r>
          </a:p>
          <a:p>
            <a:pPr marL="285750" indent="-285750">
              <a:buClr>
                <a:srgbClr val="5CC6D6"/>
              </a:buClr>
              <a:buFont typeface="Wingdings" panose="05000000000000000000" pitchFamily="2" charset="2"/>
              <a:buChar char="ü"/>
            </a:pPr>
            <a:r>
              <a:rPr lang="en-US" sz="3200" dirty="0"/>
              <a:t>S Corp</a:t>
            </a:r>
          </a:p>
          <a:p>
            <a:pPr marL="285750" indent="-285750">
              <a:buClr>
                <a:srgbClr val="5CC6D6"/>
              </a:buClr>
              <a:buFont typeface="Wingdings" panose="05000000000000000000" pitchFamily="2" charset="2"/>
              <a:buChar char="ü"/>
            </a:pPr>
            <a:r>
              <a:rPr lang="en-US" sz="3200" dirty="0"/>
              <a:t>C Corp</a:t>
            </a:r>
          </a:p>
          <a:p>
            <a:pPr marL="285750" indent="-285750">
              <a:buClr>
                <a:srgbClr val="5CC6D6"/>
              </a:buClr>
              <a:buFont typeface="Wingdings" panose="05000000000000000000" pitchFamily="2" charset="2"/>
              <a:buChar char="ü"/>
            </a:pPr>
            <a:r>
              <a:rPr lang="en-US" sz="3200" dirty="0"/>
              <a:t>Non-profit or 501c</a:t>
            </a:r>
          </a:p>
          <a:p>
            <a:pPr marL="285750" indent="-285750">
              <a:buClr>
                <a:srgbClr val="5CC6D6"/>
              </a:buCl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5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E4951899-B99C-47AB-9C7C-16264D7A1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94D217E-92A1-48B2-B6BF-8B6A35AF9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9582FD9-95AB-4339-8A07-BAD420BE1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23">
              <a:extLst>
                <a:ext uri="{FF2B5EF4-FFF2-40B4-BE49-F238E27FC236}">
                  <a16:creationId xmlns:a16="http://schemas.microsoft.com/office/drawing/2014/main" id="{6778DC79-DE09-4F89-81B1-275C542D7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25">
              <a:extLst>
                <a:ext uri="{FF2B5EF4-FFF2-40B4-BE49-F238E27FC236}">
                  <a16:creationId xmlns:a16="http://schemas.microsoft.com/office/drawing/2014/main" id="{EAEC370A-1F34-4D8E-B065-81F6F568A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A816EDF3-D9EE-488C-AFDC-022381513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7">
              <a:extLst>
                <a:ext uri="{FF2B5EF4-FFF2-40B4-BE49-F238E27FC236}">
                  <a16:creationId xmlns:a16="http://schemas.microsoft.com/office/drawing/2014/main" id="{E8330BD4-97D9-4D24-815A-0E557B04F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8">
              <a:extLst>
                <a:ext uri="{FF2B5EF4-FFF2-40B4-BE49-F238E27FC236}">
                  <a16:creationId xmlns:a16="http://schemas.microsoft.com/office/drawing/2014/main" id="{EA8EDE67-BAC0-478C-99D9-BBC5AD53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9">
              <a:extLst>
                <a:ext uri="{FF2B5EF4-FFF2-40B4-BE49-F238E27FC236}">
                  <a16:creationId xmlns:a16="http://schemas.microsoft.com/office/drawing/2014/main" id="{33DFB3F3-2523-4F1F-BC2B-B97C172F2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5E5660E4-7443-4FCC-AD43-9D1AE972B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4EDF9C36-B365-4426-85B9-82E0DE187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A3F8F1-CC5C-4228-9D96-599E3880A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Most common combinations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D3A7B8-0C41-45DC-87C9-0FE8906B66E3}"/>
              </a:ext>
            </a:extLst>
          </p:cNvPr>
          <p:cNvSpPr txBox="1"/>
          <p:nvPr/>
        </p:nvSpPr>
        <p:spPr>
          <a:xfrm>
            <a:off x="4063160" y="2160589"/>
            <a:ext cx="520783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Legal Structure---------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Tax Structure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Sole proprietor----------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 Sole proprietor (default)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LLC-------------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Sole proprietor (default) can elect to be any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Corporation---------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C Corp (default), S Corp, or Non-profit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 descr="Image result for confusion">
            <a:extLst>
              <a:ext uri="{FF2B5EF4-FFF2-40B4-BE49-F238E27FC236}">
                <a16:creationId xmlns:a16="http://schemas.microsoft.com/office/drawing/2014/main" id="{6D3230B0-3328-4E99-B72C-54B1788FBB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26" r="28274"/>
          <a:stretch/>
        </p:blipFill>
        <p:spPr bwMode="auto">
          <a:xfrm>
            <a:off x="677334" y="2159331"/>
            <a:ext cx="3144597" cy="388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62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Isosceles Triangle 8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Image result for head blown">
            <a:extLst>
              <a:ext uri="{FF2B5EF4-FFF2-40B4-BE49-F238E27FC236}">
                <a16:creationId xmlns:a16="http://schemas.microsoft.com/office/drawing/2014/main" id="{F2EE1A40-441E-45D6-803E-94F155515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2898" y="1131994"/>
            <a:ext cx="4590386" cy="45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2289889-9CC3-45E4-BE8B-43DAD4257CC9}"/>
              </a:ext>
            </a:extLst>
          </p:cNvPr>
          <p:cNvSpPr txBox="1"/>
          <p:nvPr/>
        </p:nvSpPr>
        <p:spPr>
          <a:xfrm>
            <a:off x="3407823" y="5679220"/>
            <a:ext cx="3502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QUESTIONS????</a:t>
            </a:r>
          </a:p>
        </p:txBody>
      </p:sp>
    </p:spTree>
    <p:extLst>
      <p:ext uri="{BB962C8B-B14F-4D97-AF65-F5344CB8AC3E}">
        <p14:creationId xmlns:p14="http://schemas.microsoft.com/office/powerpoint/2010/main" val="46739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68ECCF-8A52-4CDB-9360-EEDB7A716FF3}"/>
              </a:ext>
            </a:extLst>
          </p:cNvPr>
          <p:cNvSpPr txBox="1"/>
          <p:nvPr/>
        </p:nvSpPr>
        <p:spPr>
          <a:xfrm>
            <a:off x="3276600" y="1219200"/>
            <a:ext cx="675377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/>
              <a:t>Contact Info for consultations:</a:t>
            </a:r>
          </a:p>
          <a:p>
            <a:r>
              <a:rPr lang="en-US" sz="3200" dirty="0"/>
              <a:t>Trish Abbin</a:t>
            </a:r>
          </a:p>
          <a:p>
            <a:r>
              <a:rPr lang="en-US" sz="3200" dirty="0">
                <a:hlinkClick r:id="rId2"/>
              </a:rPr>
              <a:t>fatcatenterpriseslc@gmail.com</a:t>
            </a:r>
            <a:endParaRPr lang="en-US" sz="3200" dirty="0"/>
          </a:p>
          <a:p>
            <a:r>
              <a:rPr lang="en-US" sz="3200"/>
              <a:t>505-280-6502</a:t>
            </a:r>
          </a:p>
          <a:p>
            <a:endParaRPr lang="en-US" sz="3200" dirty="0"/>
          </a:p>
          <a:p>
            <a:r>
              <a:rPr lang="en-US" sz="3200" dirty="0"/>
              <a:t>Tessah </a:t>
            </a:r>
            <a:r>
              <a:rPr lang="en-US" sz="3200" dirty="0" err="1"/>
              <a:t>Latson</a:t>
            </a:r>
            <a:endParaRPr lang="en-US" sz="3200" dirty="0"/>
          </a:p>
          <a:p>
            <a:r>
              <a:rPr lang="en-US" sz="3200" dirty="0">
                <a:hlinkClick r:id="rId3"/>
              </a:rPr>
              <a:t>Tessah.latson@gmail.com</a:t>
            </a:r>
            <a:endParaRPr lang="en-US" sz="3200" dirty="0"/>
          </a:p>
          <a:p>
            <a:r>
              <a:rPr lang="en-US" sz="3200" dirty="0"/>
              <a:t>505-401-3242</a:t>
            </a:r>
          </a:p>
        </p:txBody>
      </p:sp>
    </p:spTree>
    <p:extLst>
      <p:ext uri="{BB962C8B-B14F-4D97-AF65-F5344CB8AC3E}">
        <p14:creationId xmlns:p14="http://schemas.microsoft.com/office/powerpoint/2010/main" val="3840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131</Words>
  <Application>Microsoft Office PowerPoint</Application>
  <PresentationFormat>Widescreen</PresentationFormat>
  <Paragraphs>33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</vt:lpstr>
      <vt:lpstr>Legal structure vs. Taxation structure</vt:lpstr>
      <vt:lpstr>Legal Structures in NM</vt:lpstr>
      <vt:lpstr>Taxation Structures </vt:lpstr>
      <vt:lpstr>Most common combinations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structure vs. Taxation structure</dc:title>
  <dc:creator>Trish Abbin</dc:creator>
  <cp:lastModifiedBy>Trish Abbin</cp:lastModifiedBy>
  <cp:revision>1</cp:revision>
  <dcterms:created xsi:type="dcterms:W3CDTF">2021-02-21T21:21:55Z</dcterms:created>
  <dcterms:modified xsi:type="dcterms:W3CDTF">2021-02-22T16:25:34Z</dcterms:modified>
</cp:coreProperties>
</file>